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852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109" autoAdjust="0"/>
  </p:normalViewPr>
  <p:slideViewPr>
    <p:cSldViewPr>
      <p:cViewPr varScale="1">
        <p:scale>
          <a:sx n="73" d="100"/>
          <a:sy n="73" d="100"/>
        </p:scale>
        <p:origin x="-10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39AA3-ADEA-4354-B6A5-C9B395C0A1FE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CAE9B-B999-4850-9891-A1D3E73EC67F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84083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CAE9B-B999-4850-9891-A1D3E73EC67F}" type="slidenum">
              <a:rPr lang="it-IT" smtClean="0"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8760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Titolo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cxnSp>
        <p:nvCxnSpPr>
          <p:cNvPr id="8" name="Connettore 1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Segnaposto data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16" name="Segnaposto piè di pagina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cxnSp>
        <p:nvCxnSpPr>
          <p:cNvPr id="7" name="Connettore 1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2" name="Segnaposto contenuto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34" name="Segnaposto contenuto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testo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cxnSp>
        <p:nvCxnSpPr>
          <p:cNvPr id="10" name="Connettore 1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egnaposto contenuto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1" name="Titolo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it-IT" dirty="0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4" name="Segnaposto data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5" name="Segnaposto titolo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F402294-3AF7-4AF5-BC5F-867DF3B37B24}" type="datetimeFigureOut">
              <a:rPr lang="it-IT" smtClean="0"/>
              <a:t>30/05/2013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D832CA3-E46C-496B-BFEC-93911BFB9CB9}" type="slidenum">
              <a:rPr lang="it-IT" smtClean="0"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-AR5jbIUYtHk/T5CPuoOwWvI/AAAAAAAAH7o/rq4K1TIcG-w/s640/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755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-3060848" y="332656"/>
            <a:ext cx="356490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 </a:t>
            </a:r>
          </a:p>
          <a:p>
            <a:pPr algn="ctr"/>
            <a:r>
              <a:rPr lang="it-IT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Laura </a:t>
            </a:r>
            <a:r>
              <a:rPr lang="it-IT" sz="2800" b="1" cap="all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niespolo</a:t>
            </a:r>
            <a:endParaRPr lang="it-IT" sz="2800" b="1" cap="all" spc="3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795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3200" dirty="0" smtClean="0"/>
              <a:t>Manzoni finge di aver trovato un manoscritto del 600 e di volerlo riscrivere la vicenda si svolge tra il 1628 e il 1630</a:t>
            </a:r>
            <a:endParaRPr lang="it-IT" sz="3200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promessi sposi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5995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56263" cy="1054250"/>
          </a:xfrm>
        </p:spPr>
        <p:txBody>
          <a:bodyPr/>
          <a:lstStyle/>
          <a:p>
            <a:pPr algn="l"/>
            <a:r>
              <a:rPr lang="it-IT" sz="2400" dirty="0" smtClean="0"/>
              <a:t>In un paesino sul lago di </a:t>
            </a:r>
            <a:r>
              <a:rPr lang="it-IT" sz="2400" dirty="0"/>
              <a:t>C</a:t>
            </a:r>
            <a:r>
              <a:rPr lang="it-IT" sz="2400" dirty="0" smtClean="0"/>
              <a:t>omo vivono due giovani vicini alle nozze Renzo e Lucia</a:t>
            </a:r>
            <a:endParaRPr lang="it-IT" sz="2400" dirty="0"/>
          </a:p>
        </p:txBody>
      </p:sp>
      <p:pic>
        <p:nvPicPr>
          <p:cNvPr id="2050" name="Picture 2" descr="http://cdn2.stbm.it/studenti/gallery/foto/superiori/i-personaggi-dei-promessi-sposi/renzo-tramaglino.jpeg?-36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48879"/>
            <a:ext cx="3096344" cy="404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48879"/>
            <a:ext cx="2952328" cy="4068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481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1800" dirty="0" smtClean="0"/>
              <a:t>Don </a:t>
            </a:r>
            <a:r>
              <a:rPr lang="it-IT" sz="1800" dirty="0"/>
              <a:t>R</a:t>
            </a:r>
            <a:r>
              <a:rPr lang="it-IT" sz="1800" dirty="0" smtClean="0"/>
              <a:t>odrigo un signorotto del paese , si invaghisce di Lucia e costringe con le minacce il pauroso don </a:t>
            </a:r>
            <a:r>
              <a:rPr lang="it-IT" sz="1800" dirty="0"/>
              <a:t>A</a:t>
            </a:r>
            <a:r>
              <a:rPr lang="it-IT" sz="1800" dirty="0" smtClean="0"/>
              <a:t>bbondio a non celebrare le nozze</a:t>
            </a:r>
            <a:endParaRPr lang="it-IT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48880"/>
            <a:ext cx="5079627" cy="3674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854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Alessandro Manzoni.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Alessandro Manzoni nacque a Milano nel 1785, dal conte Pietro e da Giulia Beccaria (figlia del noto giurista) .</a:t>
            </a:r>
            <a:br>
              <a:rPr lang="it-IT" dirty="0" smtClean="0"/>
            </a:br>
            <a:endParaRPr lang="it-IT" dirty="0" smtClean="0"/>
          </a:p>
          <a:p>
            <a:endParaRPr lang="it-IT" dirty="0"/>
          </a:p>
        </p:txBody>
      </p:sp>
      <p:pic>
        <p:nvPicPr>
          <p:cNvPr id="2050" name="Picture 2" descr="E:\promessi sposi\Casaalessandromanzo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4176464" cy="2750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promessi sposi\giulia-beccaria-manzon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835" y="3933056"/>
            <a:ext cx="1981629" cy="161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promessi sposi\padre manzon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40987"/>
            <a:ext cx="1807848" cy="17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59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E:\promessi sposi\giulia-beccaria-manzoni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8" r="5878"/>
          <a:stretch>
            <a:fillRect/>
          </a:stretch>
        </p:blipFill>
        <p:spPr bwMode="auto">
          <a:xfrm>
            <a:off x="251520" y="476672"/>
            <a:ext cx="60198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it-IT" sz="2000" dirty="0" smtClean="0"/>
              <a:t>La madre separatasi dal marito si era trasferita a </a:t>
            </a:r>
            <a:r>
              <a:rPr lang="it-IT" sz="2000" dirty="0"/>
              <a:t>P</a:t>
            </a:r>
            <a:r>
              <a:rPr lang="it-IT" sz="2000" dirty="0" smtClean="0"/>
              <a:t>arigi insieme a </a:t>
            </a:r>
            <a:r>
              <a:rPr lang="it-IT" sz="2000" dirty="0"/>
              <a:t>C</a:t>
            </a:r>
            <a:r>
              <a:rPr lang="it-IT" sz="2000" dirty="0" smtClean="0"/>
              <a:t>arlo imbonati</a:t>
            </a:r>
            <a:endParaRPr lang="it-IT" sz="2000" dirty="0"/>
          </a:p>
        </p:txBody>
      </p:sp>
      <p:sp>
        <p:nvSpPr>
          <p:cNvPr id="6" name="Rettangolo 5"/>
          <p:cNvSpPr/>
          <p:nvPr/>
        </p:nvSpPr>
        <p:spPr>
          <a:xfrm>
            <a:off x="5724128" y="760287"/>
            <a:ext cx="36004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GIULIA BECCARIA</a:t>
            </a:r>
            <a:endParaRPr lang="it-IT" sz="2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http://promessisposi.weebly.com/uploads/8/1/0/6/8106705/1858648.jpg?2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251" y="4725144"/>
            <a:ext cx="1428154" cy="162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Algerian" pitchFamily="82" charset="0"/>
              </a:rPr>
              <a:t>Il carme in morte di </a:t>
            </a:r>
            <a:r>
              <a:rPr lang="it-IT" dirty="0">
                <a:latin typeface="Algerian" pitchFamily="82" charset="0"/>
              </a:rPr>
              <a:t>C</a:t>
            </a:r>
            <a:r>
              <a:rPr lang="it-IT" dirty="0" smtClean="0">
                <a:latin typeface="Algerian" pitchFamily="82" charset="0"/>
              </a:rPr>
              <a:t>arlo </a:t>
            </a:r>
            <a:r>
              <a:rPr lang="it-IT" dirty="0">
                <a:latin typeface="Algerian" pitchFamily="82" charset="0"/>
              </a:rPr>
              <a:t>I</a:t>
            </a:r>
            <a:r>
              <a:rPr lang="it-IT" dirty="0" smtClean="0">
                <a:latin typeface="Algerian" pitchFamily="82" charset="0"/>
              </a:rPr>
              <a:t>mbonati</a:t>
            </a:r>
            <a:endParaRPr lang="it-IT" dirty="0">
              <a:latin typeface="Algerian" pitchFamily="82" charset="0"/>
            </a:endParaRPr>
          </a:p>
        </p:txBody>
      </p:sp>
      <p:pic>
        <p:nvPicPr>
          <p:cNvPr id="4104" name="Picture 8" descr="http://www.angololibri.it/images/libri/372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6" b="18136"/>
          <a:stretch>
            <a:fillRect/>
          </a:stretch>
        </p:blipFill>
        <p:spPr bwMode="auto">
          <a:xfrm>
            <a:off x="467544" y="548680"/>
            <a:ext cx="5770984" cy="533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r>
              <a:rPr lang="it-IT" dirty="0"/>
              <a:t>Nel 1805 raggiunse la madre a Parigi, subito dopo la morte di Carlo Imbonati, per cui scrisse il carme In morte di Carlo Imbonati. Manzoni racconta che il conte Carlo Imbonati, convivente della madre e morto da poco, gli è apparso in sogno esortandolo a non diventare mai il servo di nessuno</a:t>
            </a:r>
          </a:p>
        </p:txBody>
      </p:sp>
    </p:spTree>
    <p:extLst>
      <p:ext uri="{BB962C8B-B14F-4D97-AF65-F5344CB8AC3E}">
        <p14:creationId xmlns:p14="http://schemas.microsoft.com/office/powerpoint/2010/main" val="227960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72200" y="1628800"/>
            <a:ext cx="2057400" cy="4419600"/>
          </a:xfrm>
        </p:spPr>
        <p:txBody>
          <a:bodyPr/>
          <a:lstStyle/>
          <a:p>
            <a:r>
              <a:rPr lang="it-IT" dirty="0"/>
              <a:t>Nel 1807 morì il padre e, nello stesso periodo, incontrò Enrichetta Blondel, figlia di un banchiere ginevrino, che sposò con un rito calvinista l’anno successivo</a:t>
            </a:r>
          </a:p>
        </p:txBody>
      </p:sp>
      <p:pic>
        <p:nvPicPr>
          <p:cNvPr id="5122" name="Picture 2" descr="E:\promessi sposi\enrichet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4104456" cy="457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>
          <a:xfrm>
            <a:off x="5940152" y="574981"/>
            <a:ext cx="26882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Enrichetta Blondel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806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72000"/>
          </a:xfrm>
        </p:spPr>
        <p:txBody>
          <a:bodyPr/>
          <a:lstStyle/>
          <a:p>
            <a:r>
              <a:rPr lang="it-IT" dirty="0" smtClean="0"/>
              <a:t>Tra </a:t>
            </a:r>
            <a:r>
              <a:rPr lang="it-IT" dirty="0"/>
              <a:t>il 1816 e il 1826 scrisse le sue più famose opere tra cui le due odi Marzo 1821 e il 5 maggio, le tragedie il cote di Carmagnola e Adelchi, e la prima stesura dei promessi sposi</a:t>
            </a:r>
            <a:r>
              <a:rPr lang="it-IT" dirty="0" smtClean="0"/>
              <a:t>.</a:t>
            </a:r>
            <a:br>
              <a:rPr lang="it-IT" dirty="0" smtClean="0"/>
            </a:br>
            <a:r>
              <a:rPr lang="it-IT" dirty="0"/>
              <a:t>Visse gli ultimi anni onorato come il più grande scrittore italiano vivente, e venne eletto senatore a vita.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403648" y="116632"/>
            <a:ext cx="6552728" cy="1219200"/>
          </a:xfrm>
        </p:spPr>
        <p:txBody>
          <a:bodyPr/>
          <a:lstStyle/>
          <a:p>
            <a:r>
              <a:rPr lang="it-IT" dirty="0" smtClean="0">
                <a:latin typeface="Algerian" pitchFamily="82" charset="0"/>
              </a:rPr>
              <a:t>Le sue opere più famose</a:t>
            </a:r>
            <a:endParaRPr lang="it-IT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67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3275856" y="332656"/>
            <a:ext cx="4040188" cy="762000"/>
          </a:xfrm>
        </p:spPr>
        <p:txBody>
          <a:bodyPr>
            <a:normAutofit/>
          </a:bodyPr>
          <a:lstStyle/>
          <a:p>
            <a:r>
              <a:rPr lang="it-IT" sz="3200" dirty="0" smtClean="0"/>
              <a:t>LA MORTE.</a:t>
            </a:r>
            <a:endParaRPr lang="it-IT" sz="3200" dirty="0"/>
          </a:p>
        </p:txBody>
      </p:sp>
      <p:pic>
        <p:nvPicPr>
          <p:cNvPr id="7170" name="Picture 2" descr="E:\promessi sposi\statua alessandro manzo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87603"/>
            <a:ext cx="3513292" cy="370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promessi sposi\TOMBA_MANZON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92896"/>
            <a:ext cx="3744416" cy="370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/>
          <p:cNvSpPr/>
          <p:nvPr/>
        </p:nvSpPr>
        <p:spPr>
          <a:xfrm>
            <a:off x="389167" y="1268760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Alessandro Manzoni morì di </a:t>
            </a:r>
            <a:r>
              <a:rPr lang="it-IT" dirty="0" smtClean="0"/>
              <a:t>meningite</a:t>
            </a:r>
            <a:r>
              <a:rPr lang="it-IT" dirty="0"/>
              <a:t> il </a:t>
            </a:r>
            <a:r>
              <a:rPr lang="it-IT" dirty="0" smtClean="0"/>
              <a:t>22 maggio 1973. </a:t>
            </a:r>
            <a:r>
              <a:rPr lang="it-IT" dirty="0"/>
              <a:t>La malattia fu la conseguenza di un </a:t>
            </a:r>
            <a:r>
              <a:rPr lang="it-IT" dirty="0" smtClean="0"/>
              <a:t>trauma cranico</a:t>
            </a:r>
            <a:r>
              <a:rPr lang="it-IT" dirty="0"/>
              <a:t> che si procurò il </a:t>
            </a:r>
            <a:r>
              <a:rPr lang="it-IT" dirty="0" smtClean="0"/>
              <a:t>6 gennaio</a:t>
            </a:r>
            <a:r>
              <a:rPr lang="it-IT" dirty="0"/>
              <a:t> quando cadde sbattendo la testa su di uno scalino all'uscita dalla chiesa di San Fedele di Milano.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6725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 rot="20617620">
            <a:off x="867906" y="2902409"/>
            <a:ext cx="7125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PROMESSI SPOSI</a:t>
            </a:r>
            <a:endParaRPr lang="it-IT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445840" y="417438"/>
            <a:ext cx="7969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/>
                <a:solidFill>
                  <a:schemeClr val="accent3"/>
                </a:solidFill>
                <a:effectLst/>
              </a:rPr>
              <a:t>La sua opera più famosa</a:t>
            </a:r>
            <a:endParaRPr lang="it-IT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6023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403648" y="2492896"/>
            <a:ext cx="6400800" cy="30480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000" dirty="0" smtClean="0"/>
              <a:t>L’opera inizia con una realistica e dettagliata descrizione in cui e ambientata la storia dei promessi sposi, </a:t>
            </a:r>
            <a:r>
              <a:rPr lang="it-IT" sz="2000" dirty="0"/>
              <a:t>M</a:t>
            </a:r>
            <a:r>
              <a:rPr lang="it-IT" sz="2000" dirty="0" smtClean="0"/>
              <a:t>anzoni presenta il primo personaggio del suo romanzo Don Abbondio.</a:t>
            </a:r>
            <a:endParaRPr lang="it-IT" sz="2000" dirty="0"/>
          </a:p>
        </p:txBody>
      </p:sp>
      <p:sp>
        <p:nvSpPr>
          <p:cNvPr id="4" name="Rettangolo 3"/>
          <p:cNvSpPr/>
          <p:nvPr/>
        </p:nvSpPr>
        <p:spPr>
          <a:xfrm>
            <a:off x="1835696" y="1124744"/>
            <a:ext cx="4993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 promessi sposi</a:t>
            </a:r>
            <a:endParaRPr lang="it-IT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129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Carta">
  <a:themeElements>
    <a:clrScheme name="Carta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Carta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rta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pertina">
  <a:themeElements>
    <a:clrScheme name="Copertina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opertina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pertina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152</TotalTime>
  <Words>270</Words>
  <Application>Microsoft Office PowerPoint</Application>
  <PresentationFormat>Presentazione su schermo (4:3)</PresentationFormat>
  <Paragraphs>23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12</vt:i4>
      </vt:variant>
    </vt:vector>
  </HeadingPairs>
  <TitlesOfParts>
    <vt:vector size="14" baseType="lpstr">
      <vt:lpstr>Carta</vt:lpstr>
      <vt:lpstr>Copertina</vt:lpstr>
      <vt:lpstr>Presentazione standard di PowerPoint</vt:lpstr>
      <vt:lpstr>Alessandro Manzoni.</vt:lpstr>
      <vt:lpstr>Presentazione standard di PowerPoint</vt:lpstr>
      <vt:lpstr>Il carme in morte di Carlo Imbonati</vt:lpstr>
      <vt:lpstr>Presentazione standard di PowerPoint</vt:lpstr>
      <vt:lpstr>Le sue opere più famose</vt:lpstr>
      <vt:lpstr>Presentazione standard di PowerPoint</vt:lpstr>
      <vt:lpstr>Presentazione standard di PowerPoint</vt:lpstr>
      <vt:lpstr>Presentazione standard di PowerPoint</vt:lpstr>
      <vt:lpstr>I promessi sposi</vt:lpstr>
      <vt:lpstr>In un paesino sul lago di Como vivono due giovani vicini alle nozze Renzo e Lucia</vt:lpstr>
      <vt:lpstr>Don Rodrigo un signorotto del paese , si invaghisce di Lucia e costringe con le minacce il pauroso don Abbondio a non celebrare le nozze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ENZO</dc:creator>
  <cp:lastModifiedBy>ENZO</cp:lastModifiedBy>
  <cp:revision>14</cp:revision>
  <dcterms:created xsi:type="dcterms:W3CDTF">2013-05-15T16:01:38Z</dcterms:created>
  <dcterms:modified xsi:type="dcterms:W3CDTF">2013-05-30T18:00:44Z</dcterms:modified>
</cp:coreProperties>
</file>